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</p:sldMasterIdLst>
  <p:handoutMasterIdLst>
    <p:handoutMasterId r:id="rId6"/>
  </p:handoutMasterIdLst>
  <p:sldIdLst>
    <p:sldId id="258" r:id="rId5"/>
  </p:sldIdLst>
  <p:sldSz cx="15238413" cy="1905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1B67"/>
    <a:srgbClr val="AA0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016708-03A6-4084-B57F-14C7823553B1}" v="42" dt="2025-10-23T15:27:30.6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65"/>
    <p:restoredTop sz="94694"/>
  </p:normalViewPr>
  <p:slideViewPr>
    <p:cSldViewPr snapToGrid="0" snapToObjects="1">
      <p:cViewPr varScale="1">
        <p:scale>
          <a:sx n="47" d="100"/>
          <a:sy n="47" d="100"/>
        </p:scale>
        <p:origin x="9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3" d="100"/>
          <a:sy n="123" d="100"/>
        </p:scale>
        <p:origin x="76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a My Nguyen" userId="43e26cc2-c1e3-42ba-ac80-74fe4c21e613" providerId="ADAL" clId="{18E32B0D-7451-4439-89FB-7B63E10689ED}"/>
    <pc:docChg chg="undo custSel modSld modMainMaster">
      <pc:chgData name="Tra My Nguyen" userId="43e26cc2-c1e3-42ba-ac80-74fe4c21e613" providerId="ADAL" clId="{18E32B0D-7451-4439-89FB-7B63E10689ED}" dt="2025-01-24T15:35:10.090" v="34" actId="20577"/>
      <pc:docMkLst>
        <pc:docMk/>
      </pc:docMkLst>
      <pc:sldChg chg="modSp mod">
        <pc:chgData name="Tra My Nguyen" userId="43e26cc2-c1e3-42ba-ac80-74fe4c21e613" providerId="ADAL" clId="{18E32B0D-7451-4439-89FB-7B63E10689ED}" dt="2025-01-24T15:35:10.090" v="34" actId="20577"/>
        <pc:sldMkLst>
          <pc:docMk/>
          <pc:sldMk cId="533873688" sldId="258"/>
        </pc:sldMkLst>
      </pc:sldChg>
      <pc:sldMasterChg chg="modSldLayout">
        <pc:chgData name="Tra My Nguyen" userId="43e26cc2-c1e3-42ba-ac80-74fe4c21e613" providerId="ADAL" clId="{18E32B0D-7451-4439-89FB-7B63E10689ED}" dt="2025-01-24T15:34:59.174" v="33" actId="14826"/>
        <pc:sldMasterMkLst>
          <pc:docMk/>
          <pc:sldMasterMk cId="3621114686" sldId="2147483673"/>
        </pc:sldMasterMkLst>
        <pc:sldLayoutChg chg="delSp modSp mod">
          <pc:chgData name="Tra My Nguyen" userId="43e26cc2-c1e3-42ba-ac80-74fe4c21e613" providerId="ADAL" clId="{18E32B0D-7451-4439-89FB-7B63E10689ED}" dt="2025-01-24T15:34:59.174" v="33" actId="14826"/>
          <pc:sldLayoutMkLst>
            <pc:docMk/>
            <pc:sldMasterMk cId="3621114686" sldId="2147483673"/>
            <pc:sldLayoutMk cId="1416080745" sldId="2147483685"/>
          </pc:sldLayoutMkLst>
        </pc:sldLayoutChg>
      </pc:sldMasterChg>
    </pc:docChg>
  </pc:docChgLst>
  <pc:docChgLst>
    <pc:chgData name="Tra My Nguyen" userId="43e26cc2-c1e3-42ba-ac80-74fe4c21e613" providerId="ADAL" clId="{468461D4-48E0-41AF-84BD-9245A9BFFB0A}"/>
    <pc:docChg chg="custSel modSld modMainMaster">
      <pc:chgData name="Tra My Nguyen" userId="43e26cc2-c1e3-42ba-ac80-74fe4c21e613" providerId="ADAL" clId="{468461D4-48E0-41AF-84BD-9245A9BFFB0A}" dt="2025-10-23T15:27:30.695" v="206" actId="14826"/>
      <pc:docMkLst>
        <pc:docMk/>
      </pc:docMkLst>
      <pc:sldChg chg="delSp modSp mod">
        <pc:chgData name="Tra My Nguyen" userId="43e26cc2-c1e3-42ba-ac80-74fe4c21e613" providerId="ADAL" clId="{468461D4-48E0-41AF-84BD-9245A9BFFB0A}" dt="2025-10-23T15:25:35.347" v="205" actId="27636"/>
        <pc:sldMkLst>
          <pc:docMk/>
          <pc:sldMk cId="533873688" sldId="258"/>
        </pc:sldMkLst>
        <pc:spChg chg="del">
          <ac:chgData name="Tra My Nguyen" userId="43e26cc2-c1e3-42ba-ac80-74fe4c21e613" providerId="ADAL" clId="{468461D4-48E0-41AF-84BD-9245A9BFFB0A}" dt="2025-10-23T15:23:52.623" v="145" actId="478"/>
          <ac:spMkLst>
            <pc:docMk/>
            <pc:sldMk cId="533873688" sldId="258"/>
            <ac:spMk id="2" creationId="{E331A962-F3C7-30DA-D81A-391706E94DDE}"/>
          </ac:spMkLst>
        </pc:spChg>
        <pc:spChg chg="mod">
          <ac:chgData name="Tra My Nguyen" userId="43e26cc2-c1e3-42ba-ac80-74fe4c21e613" providerId="ADAL" clId="{468461D4-48E0-41AF-84BD-9245A9BFFB0A}" dt="2025-10-23T15:25:35.347" v="205" actId="27636"/>
          <ac:spMkLst>
            <pc:docMk/>
            <pc:sldMk cId="533873688" sldId="258"/>
            <ac:spMk id="3" creationId="{FFD44544-7E94-6F38-9DAC-08DCAC439BC3}"/>
          </ac:spMkLst>
        </pc:spChg>
      </pc:sldChg>
      <pc:sldMasterChg chg="modSldLayout">
        <pc:chgData name="Tra My Nguyen" userId="43e26cc2-c1e3-42ba-ac80-74fe4c21e613" providerId="ADAL" clId="{468461D4-48E0-41AF-84BD-9245A9BFFB0A}" dt="2025-10-23T15:27:30.695" v="206" actId="14826"/>
        <pc:sldMasterMkLst>
          <pc:docMk/>
          <pc:sldMasterMk cId="3621114686" sldId="2147483673"/>
        </pc:sldMasterMkLst>
        <pc:sldLayoutChg chg="delSp modSp mod">
          <pc:chgData name="Tra My Nguyen" userId="43e26cc2-c1e3-42ba-ac80-74fe4c21e613" providerId="ADAL" clId="{468461D4-48E0-41AF-84BD-9245A9BFFB0A}" dt="2025-10-23T15:27:30.695" v="206" actId="14826"/>
          <pc:sldLayoutMkLst>
            <pc:docMk/>
            <pc:sldMasterMk cId="3621114686" sldId="2147483673"/>
            <pc:sldLayoutMk cId="1416080745" sldId="2147483685"/>
          </pc:sldLayoutMkLst>
          <pc:spChg chg="del mod">
            <ac:chgData name="Tra My Nguyen" userId="43e26cc2-c1e3-42ba-ac80-74fe4c21e613" providerId="ADAL" clId="{468461D4-48E0-41AF-84BD-9245A9BFFB0A}" dt="2025-10-23T15:21:35.224" v="141" actId="478"/>
            <ac:spMkLst>
              <pc:docMk/>
              <pc:sldMasterMk cId="3621114686" sldId="2147483673"/>
              <pc:sldLayoutMk cId="1416080745" sldId="2147483685"/>
              <ac:spMk id="26" creationId="{9DCA57CD-6E4E-EC71-808B-DEF9C765AAE4}"/>
            </ac:spMkLst>
          </pc:spChg>
          <pc:spChg chg="mod">
            <ac:chgData name="Tra My Nguyen" userId="43e26cc2-c1e3-42ba-ac80-74fe4c21e613" providerId="ADAL" clId="{468461D4-48E0-41AF-84BD-9245A9BFFB0A}" dt="2025-10-23T15:25:05.427" v="175" actId="403"/>
            <ac:spMkLst>
              <pc:docMk/>
              <pc:sldMasterMk cId="3621114686" sldId="2147483673"/>
              <pc:sldLayoutMk cId="1416080745" sldId="2147483685"/>
              <ac:spMk id="30" creationId="{9737CE73-E462-EE57-6677-E9C3CF1108EE}"/>
            </ac:spMkLst>
          </pc:spChg>
          <pc:picChg chg="mod">
            <ac:chgData name="Tra My Nguyen" userId="43e26cc2-c1e3-42ba-ac80-74fe4c21e613" providerId="ADAL" clId="{468461D4-48E0-41AF-84BD-9245A9BFFB0A}" dt="2025-10-23T15:27:30.695" v="206" actId="14826"/>
            <ac:picMkLst>
              <pc:docMk/>
              <pc:sldMasterMk cId="3621114686" sldId="2147483673"/>
              <pc:sldLayoutMk cId="1416080745" sldId="2147483685"/>
              <ac:picMk id="3" creationId="{8C60CC50-B212-2388-BA92-AE67CDEC27FB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31DEC84-F352-F753-C28A-E6B4E8421D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B548155-B5FB-56AC-08A3-B625123CE8E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BD386-F376-4B7D-8973-8EC2CA55CE06}" type="datetimeFigureOut">
              <a:rPr lang="de-DE" smtClean="0"/>
              <a:t>23.10.2025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08025B9-281F-A037-E62B-A94C4FFEF37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7BD02F8-8B95-BBD7-F027-5633F415A6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773C83-A0BD-4391-99E6-3CC444BB41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2568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T_2022_Facebook-hoch_Vor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C60CC50-B212-2388-BA92-AE67CDEC27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7591"/>
            <a:ext cx="15235197" cy="19043996"/>
          </a:xfrm>
          <a:prstGeom prst="rect">
            <a:avLst/>
          </a:prstGeom>
        </p:spPr>
      </p:pic>
      <p:sp>
        <p:nvSpPr>
          <p:cNvPr id="30" name="Textplatzhalter 25">
            <a:extLst>
              <a:ext uri="{FF2B5EF4-FFF2-40B4-BE49-F238E27FC236}">
                <a16:creationId xmlns:a16="http://schemas.microsoft.com/office/drawing/2014/main" id="{9737CE73-E462-EE57-6677-E9C3CF1108E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9640" y="6459910"/>
            <a:ext cx="13679133" cy="5652000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2200" b="1" i="0" spc="56" baseline="0">
                <a:solidFill>
                  <a:schemeClr val="bg1"/>
                </a:solidFill>
                <a:latin typeface="TheSansOffice" panose="020B050304030206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Hier steht der Titel eures Projekts</a:t>
            </a:r>
          </a:p>
        </p:txBody>
      </p:sp>
    </p:spTree>
    <p:extLst>
      <p:ext uri="{BB962C8B-B14F-4D97-AF65-F5344CB8AC3E}">
        <p14:creationId xmlns:p14="http://schemas.microsoft.com/office/powerpoint/2010/main" val="1416080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641" y="1014325"/>
            <a:ext cx="13143131" cy="3682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641" y="5071603"/>
            <a:ext cx="13143131" cy="12088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641" y="17658004"/>
            <a:ext cx="3428643" cy="1014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3B1E3-B23B-554C-8B14-2D991F367475}" type="datetimeFigureOut">
              <a:rPr lang="de-DE" smtClean="0"/>
              <a:t>23.10.2025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7725" y="17658004"/>
            <a:ext cx="5142964" cy="1014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2129" y="17658004"/>
            <a:ext cx="3428643" cy="1014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E080A-DDB2-BC43-8ABA-BB9CC760DB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1114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1523848" rtl="0" eaLnBrk="1" latinLnBrk="0" hangingPunct="1">
        <a:lnSpc>
          <a:spcPct val="90000"/>
        </a:lnSpc>
        <a:spcBef>
          <a:spcPct val="0"/>
        </a:spcBef>
        <a:buNone/>
        <a:defRPr sz="73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0962" indent="-380962" algn="l" defTabSz="1523848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4666" kern="1200">
          <a:solidFill>
            <a:schemeClr val="tx1"/>
          </a:solidFill>
          <a:latin typeface="+mn-lt"/>
          <a:ea typeface="+mn-ea"/>
          <a:cs typeface="+mn-cs"/>
        </a:defRPr>
      </a:lvl1pPr>
      <a:lvl2pPr marL="1142886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904810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3pPr>
      <a:lvl4pPr marL="2666733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428657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4190581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52505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429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76352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1924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48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85771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47695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09619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71543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33467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95390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D44544-7E94-6F38-9DAC-08DCAC439B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3873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76b2033-fa26-4809-874a-1181aa3c21ea" xsi:nil="true"/>
    <lcf76f155ced4ddcb4097134ff3c332f xmlns="af3ee3df-f988-4bce-9085-dbbd93c4235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DBB0020864F3438592DBCDCECB47DD" ma:contentTypeVersion="15" ma:contentTypeDescription="Create a new document." ma:contentTypeScope="" ma:versionID="5afec04d94a08ce5678be154ec028c62">
  <xsd:schema xmlns:xsd="http://www.w3.org/2001/XMLSchema" xmlns:xs="http://www.w3.org/2001/XMLSchema" xmlns:p="http://schemas.microsoft.com/office/2006/metadata/properties" xmlns:ns2="af3ee3df-f988-4bce-9085-dbbd93c42352" xmlns:ns3="676b2033-fa26-4809-874a-1181aa3c21ea" targetNamespace="http://schemas.microsoft.com/office/2006/metadata/properties" ma:root="true" ma:fieldsID="f97b1c8b6047edd4597ab8d8e9019add" ns2:_="" ns3:_="">
    <xsd:import namespace="af3ee3df-f988-4bce-9085-dbbd93c42352"/>
    <xsd:import namespace="676b2033-fa26-4809-874a-1181aa3c21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3ee3df-f988-4bce-9085-dbbd93c423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3b76741d-2708-46a6-bf97-e878451aa8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6b2033-fa26-4809-874a-1181aa3c21ea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cf52f2f1-15f7-4216-9857-e8955ab6bf29}" ma:internalName="TaxCatchAll" ma:showField="CatchAllData" ma:web="676b2033-fa26-4809-874a-1181aa3c21e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3248CBF-69FD-4D49-BDC2-DA1EF4CC254A}">
  <ds:schemaRefs>
    <ds:schemaRef ds:uri="http://purl.org/dc/elements/1.1/"/>
    <ds:schemaRef ds:uri="http://schemas.microsoft.com/office/infopath/2007/PartnerControls"/>
    <ds:schemaRef ds:uri="af3ee3df-f988-4bce-9085-dbbd93c42352"/>
    <ds:schemaRef ds:uri="http://www.w3.org/XML/1998/namespace"/>
    <ds:schemaRef ds:uri="http://schemas.microsoft.com/office/2006/documentManagement/types"/>
    <ds:schemaRef ds:uri="676b2033-fa26-4809-874a-1181aa3c21ea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2C25DCF-F378-4577-85C6-FA286DF027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f3ee3df-f988-4bce-9085-dbbd93c42352"/>
    <ds:schemaRef ds:uri="676b2033-fa26-4809-874a-1181aa3c21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7CA793D-C6BE-449A-82E3-CAD7463EB34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TheSansOffice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Juliane Strehmann</dc:creator>
  <cp:lastModifiedBy>Tra My Nguyen</cp:lastModifiedBy>
  <cp:revision>7</cp:revision>
  <dcterms:created xsi:type="dcterms:W3CDTF">2022-04-26T12:38:04Z</dcterms:created>
  <dcterms:modified xsi:type="dcterms:W3CDTF">2025-10-23T15:27:36Z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0x01010003DBB0020864F3438592DBCDCECB47DD</vt:lpwstr>
  </property>
  <property fmtid="{D5CDD505-2E9C-101B-9397-08002B2CF9AE}" pid="3" name="Order">
    <vt:r8>3286200</vt:r8>
  </property>
  <property fmtid="{D5CDD505-2E9C-101B-9397-08002B2CF9AE}" pid="4" name="MediaServiceImageTags">
    <vt:lpwstr/>
  </property>
</Properties>
</file>